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5" r:id="rId3"/>
    <p:sldId id="354" r:id="rId4"/>
    <p:sldId id="437" r:id="rId5"/>
    <p:sldId id="336" r:id="rId6"/>
    <p:sldId id="438" r:id="rId7"/>
    <p:sldId id="337" r:id="rId8"/>
    <p:sldId id="257" r:id="rId9"/>
    <p:sldId id="258" r:id="rId10"/>
    <p:sldId id="259" r:id="rId11"/>
    <p:sldId id="260" r:id="rId12"/>
    <p:sldId id="443" r:id="rId13"/>
    <p:sldId id="338" r:id="rId14"/>
    <p:sldId id="339" r:id="rId15"/>
    <p:sldId id="261" r:id="rId16"/>
    <p:sldId id="262" r:id="rId17"/>
    <p:sldId id="263" r:id="rId18"/>
    <p:sldId id="264" r:id="rId19"/>
    <p:sldId id="265" r:id="rId20"/>
    <p:sldId id="266" r:id="rId21"/>
    <p:sldId id="343" r:id="rId22"/>
    <p:sldId id="267" r:id="rId23"/>
    <p:sldId id="268" r:id="rId24"/>
    <p:sldId id="269" r:id="rId25"/>
    <p:sldId id="270" r:id="rId26"/>
    <p:sldId id="347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351" r:id="rId35"/>
    <p:sldId id="352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440" r:id="rId45"/>
    <p:sldId id="357" r:id="rId46"/>
    <p:sldId id="358" r:id="rId47"/>
    <p:sldId id="363" r:id="rId48"/>
    <p:sldId id="359" r:id="rId49"/>
    <p:sldId id="364" r:id="rId50"/>
    <p:sldId id="365" r:id="rId51"/>
    <p:sldId id="367" r:id="rId52"/>
    <p:sldId id="433" r:id="rId53"/>
    <p:sldId id="379" r:id="rId54"/>
    <p:sldId id="380" r:id="rId55"/>
    <p:sldId id="381" r:id="rId56"/>
    <p:sldId id="382" r:id="rId57"/>
    <p:sldId id="385" r:id="rId58"/>
    <p:sldId id="386" r:id="rId59"/>
    <p:sldId id="388" r:id="rId60"/>
    <p:sldId id="408" r:id="rId61"/>
    <p:sldId id="409" r:id="rId62"/>
    <p:sldId id="411" r:id="rId63"/>
    <p:sldId id="441" r:id="rId64"/>
    <p:sldId id="389" r:id="rId65"/>
    <p:sldId id="391" r:id="rId66"/>
    <p:sldId id="393" r:id="rId67"/>
    <p:sldId id="396" r:id="rId68"/>
    <p:sldId id="397" r:id="rId69"/>
    <p:sldId id="398" r:id="rId70"/>
    <p:sldId id="399" r:id="rId71"/>
    <p:sldId id="400" r:id="rId72"/>
    <p:sldId id="403" r:id="rId73"/>
    <p:sldId id="404" r:id="rId74"/>
    <p:sldId id="406" r:id="rId75"/>
    <p:sldId id="442" r:id="rId76"/>
    <p:sldId id="436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426" r:id="rId92"/>
    <p:sldId id="427" r:id="rId93"/>
    <p:sldId id="428" r:id="rId94"/>
    <p:sldId id="429" r:id="rId95"/>
  </p:sldIdLst>
  <p:sldSz cx="12192000" cy="6858000"/>
  <p:notesSz cx="6858000" cy="9144000"/>
  <p:photoAlbum layout="1picTitle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2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8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35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74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50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8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5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35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8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36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3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C9126-5D6C-4009-89EF-2595CCBFA68E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8D50A-C38F-44E6-82F4-91F240D22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96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7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" Target="slide7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of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Hosting with High Availability 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Fault Tolerance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  Select Permissions option and search for appropriate Permissions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1919288"/>
            <a:ext cx="79930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507795" y="3914237"/>
            <a:ext cx="363793" cy="245807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3441291" y="4937239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55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 Select the following Permissions and Click on Create user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5" y="1796811"/>
            <a:ext cx="8053329" cy="45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301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3.SETTING UP VPC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73"/>
            <a:ext cx="10515600" cy="4830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for VPC in Search bar and open VPC dashboard.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create VPC ,Now select VPC only in VPC Settings and give a name to your VPC.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 IPV4 CIDR – (10.0.0.0/26 , the block size is 64 Class C), and click on Create VPC.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5.In VPC dashboard now click on Subnets(We require 2 subnets based on requirement).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6.Select the created VPC in VPC ID , while creating subnet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Subnet 1 was created with subnet 	name as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publicsubnet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under  the  region us-east-1a, IPv4 VPC CIDR Block :10.0.0.0/24, 	IPv4 Subnet CIDR Block 10.0.0.32/27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.Subnet 2 was created with subnet name as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privatesubnet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under the region us-east-1b , IPv4 VPC 	CIDR Block :10.0.0.0/24, IPv4 Subnet CIDR Block 10.0.0.64/27 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8.Two Subnets are successfully created in your VPC.</a:t>
            </a:r>
          </a:p>
        </p:txBody>
      </p:sp>
    </p:spTree>
    <p:extLst>
      <p:ext uri="{BB962C8B-B14F-4D97-AF65-F5344CB8AC3E}">
        <p14:creationId xmlns:p14="http://schemas.microsoft.com/office/powerpoint/2010/main" val="42849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Search for VPC Services in AWS Console Home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99" y="2032406"/>
            <a:ext cx="7970601" cy="44816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6358816" y="3355179"/>
            <a:ext cx="347405" cy="260228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5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Come to VPC Dashboard &amp; Create VPC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99" y="1839610"/>
            <a:ext cx="7970601" cy="448164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9811241" y="2683847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5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 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etting up VPC</a:t>
            </a:r>
            <a:endParaRPr lang="en-IN" sz="2800" dirty="0"/>
          </a:p>
        </p:txBody>
      </p:sp>
      <p:pic>
        <p:nvPicPr>
          <p:cNvPr id="3" name="Picture 2" descr="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036541" y="384161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4969350" y="4258270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4969349" y="5013279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 VPC named 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webvpc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is created Successfully</a:t>
            </a:r>
            <a:endParaRPr lang="en-IN" sz="2800" dirty="0"/>
          </a:p>
        </p:txBody>
      </p:sp>
      <p:pic>
        <p:nvPicPr>
          <p:cNvPr id="3" name="Picture 2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92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 Select the Created VPC in VPC ID &amp; follow the steps in setting up</a:t>
            </a:r>
            <a:endParaRPr lang="en-IN" sz="2800" dirty="0"/>
          </a:p>
        </p:txBody>
      </p:sp>
      <p:pic>
        <p:nvPicPr>
          <p:cNvPr id="3" name="Picture 2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011295" y="3671041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4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 Setting up Public Subnet in VPC &amp; follow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VPC</a:t>
            </a:r>
            <a:endParaRPr lang="en-IN" sz="2800" dirty="0"/>
          </a:p>
        </p:txBody>
      </p:sp>
      <p:pic>
        <p:nvPicPr>
          <p:cNvPr id="3" name="Picture 2" descr="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6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  Setting up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PrivateSubnet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VPC</a:t>
            </a:r>
            <a:endParaRPr lang="en-IN" sz="2800" dirty="0"/>
          </a:p>
        </p:txBody>
      </p:sp>
      <p:pic>
        <p:nvPicPr>
          <p:cNvPr id="3" name="Picture 2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4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51946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1.IAM (Identity &amp; Access Management)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2.VPC (Virtual Private Cloud)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VPC &amp; Subnets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Internet Gateway &amp; NAT Gateway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Route Tables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3.EC2 (Elastic Compute Cloud)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Template , Auto Scaling Groups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Load Balancer, Target Group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Instance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4.S3 (Simple Storage Service)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Bucket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3.8  Two subnets are Created Successfully in VPC </a:t>
            </a:r>
            <a:endParaRPr lang="en-IN" sz="2800" dirty="0"/>
          </a:p>
        </p:txBody>
      </p:sp>
      <p:pic>
        <p:nvPicPr>
          <p:cNvPr id="3" name="Picture 2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4080117" y="4092932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4.Setting Up Internet Gateway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31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.In VPC dashboard ,Select Internet Gateway.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2.Create an Internet Gateway, give a name in name tag in internet gateway setting.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3.Create the Internet Gateway.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the pop up or click on actions in top right corner to Attach to a VPC.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already created VPC in Available VPC’s and click on Attach Internet Gateway.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5.Internet Gateway is successfully attached to the existing or created VPC.</a:t>
            </a:r>
          </a:p>
        </p:txBody>
      </p:sp>
    </p:spTree>
    <p:extLst>
      <p:ext uri="{BB962C8B-B14F-4D97-AF65-F5344CB8AC3E}">
        <p14:creationId xmlns:p14="http://schemas.microsoft.com/office/powerpoint/2010/main" val="21702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Internet Gateway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919288"/>
            <a:ext cx="79613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93020" y="2759083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78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 Give a name to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InternetGateway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977739" y="3872292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977427" y="5302345"/>
            <a:ext cx="363793" cy="245807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  Click on Attach to a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Up Arrow 4"/>
          <p:cNvSpPr/>
          <p:nvPr/>
        </p:nvSpPr>
        <p:spPr>
          <a:xfrm>
            <a:off x="9135611" y="2961314"/>
            <a:ext cx="218114" cy="318782"/>
          </a:xfrm>
          <a:prstGeom prst="upArrow">
            <a:avLst>
              <a:gd name="adj1" fmla="val 50000"/>
              <a:gd name="adj2" fmla="val 6470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1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  Select the created VPC and click on attach it to IGW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977740" y="3917659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>
            <a:off x="5970905" y="4405619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0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5.Setup Default Route table of VPC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1.While creating VPC , a default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created, Each subnet in your VPC is associated 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table which controls the traffic flow between subnets.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2.Give a name as webroute1 to the default created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outetable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the default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 table - webroute1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Routes ,Click on edit route and add route – Choose 0.0.0.0 in left dropdown &amp; Choose 		Internet Gateway in Right dropdown and exactly down to it select created Internet Gateway.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Save changes.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Subnet Associations , Click on edit Subnet Associations  &amp; select the public subnet 	created under VPC and Click on save changes.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7.Now we successfully updated the Routes and Subnet Associations of Default Route Table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 Click of Default Route Table &amp; Change the name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043699" y="3761170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0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  Save the new name to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Route table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972615" y="4198745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2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5.3 Select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Route table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Routes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28462" y="4665678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6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19" y="1578562"/>
            <a:ext cx="6381961" cy="4786472"/>
          </a:xfrm>
        </p:spPr>
      </p:pic>
    </p:spTree>
    <p:extLst>
      <p:ext uri="{BB962C8B-B14F-4D97-AF65-F5344CB8AC3E}">
        <p14:creationId xmlns:p14="http://schemas.microsoft.com/office/powerpoint/2010/main" val="31706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5.4 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Setup Default Route table of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87896" y="4403270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970905" y="3769454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2006143" y="375620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15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5.5 Select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Route table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Subnet Associations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45283" y="4363674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0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Setup Default Route table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90078" y="4799902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1922254" y="383779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2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   Successfully updated the setting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Route table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eft Arrow 6"/>
          <p:cNvSpPr/>
          <p:nvPr/>
        </p:nvSpPr>
        <p:spPr>
          <a:xfrm>
            <a:off x="9823634" y="293754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3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6.Setting up NAT Gateway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334"/>
            <a:ext cx="10515600" cy="51226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NAT Gateways in VPC Dashboard.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an NAT Gateway , give name to the NAT Gateway as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webnatgw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publicsubnet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&amp; Click on Allocate Elastic IP in Elastic IP allocation ID.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Create NAT Gateway.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5.Open Route table in VPC Dashboard,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a new route table with name as webroute2.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6.Select the created VPC &amp; Create Route Table.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7.Select the newly created Route Table , Click on Routes.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edit route and add route – Choose 0.0.0.0 in left dropdown &amp; Choose NAT Gateway in 	Right dropdown 	and exactly down to it select created NAT Gateway.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Save changes.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10.Click on Subnet Associations , Click on edit Subnet Associations  &amp; select the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privatesubnet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created under VPC and Click on save changes. </a:t>
            </a:r>
          </a:p>
          <a:p>
            <a:pPr marL="0" indent="0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11.Now we successfully updated the Routes and Subnet Associations of Default Route Table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  Create a NAT Gateway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4" y="2091246"/>
            <a:ext cx="7692739" cy="4325413"/>
          </a:xfrm>
        </p:spPr>
      </p:pic>
      <p:sp>
        <p:nvSpPr>
          <p:cNvPr id="5" name="Left Arrow 4"/>
          <p:cNvSpPr/>
          <p:nvPr/>
        </p:nvSpPr>
        <p:spPr>
          <a:xfrm>
            <a:off x="9592468" y="2901797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8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6.2  Select Public Subnet &amp; click on Allocate Elastic IP</a:t>
            </a:r>
            <a:endParaRPr lang="en-IN" sz="2800" dirty="0"/>
          </a:p>
        </p:txBody>
      </p:sp>
      <p:pic>
        <p:nvPicPr>
          <p:cNvPr id="3" name="Picture 2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807276" y="5425108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4971415" y="4535288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8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6.3  Create a new Route table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919288"/>
            <a:ext cx="79851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976331" y="4235404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971699" y="5651249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0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0006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6.4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Routes &amp; Follow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NAT Gateway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04574" y="4652751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5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6.5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NAT Gateway</a:t>
            </a:r>
            <a:endParaRPr lang="en-IN" sz="2800" dirty="0"/>
          </a:p>
        </p:txBody>
      </p:sp>
      <p:pic>
        <p:nvPicPr>
          <p:cNvPr id="3" name="Picture 2" descr="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970905" y="3751315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9759319" y="440565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2017466" y="375456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1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6.6  Routes updates Successfully in webroute2</a:t>
            </a:r>
            <a:endParaRPr lang="en-IN" sz="2800" dirty="0"/>
          </a:p>
        </p:txBody>
      </p:sp>
      <p:pic>
        <p:nvPicPr>
          <p:cNvPr id="3" name="Picture 2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0342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Subnet Associations &amp; Follow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NAT Gateway</a:t>
            </a:r>
            <a:endParaRPr lang="en-IN" sz="2800" dirty="0"/>
          </a:p>
        </p:txBody>
      </p:sp>
      <p:pic>
        <p:nvPicPr>
          <p:cNvPr id="3" name="Picture 2" descr="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564010" y="4476678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0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6.8  Select the Subnet &amp; save changes</a:t>
            </a:r>
            <a:endParaRPr lang="en-IN" sz="2800" dirty="0"/>
          </a:p>
        </p:txBody>
      </p:sp>
      <p:pic>
        <p:nvPicPr>
          <p:cNvPr id="3" name="Picture 2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937565" y="398783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Arrow 4"/>
          <p:cNvSpPr/>
          <p:nvPr/>
        </p:nvSpPr>
        <p:spPr>
          <a:xfrm>
            <a:off x="9787633" y="478739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6.9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Subnet Associations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updates Successfully in webroute2</a:t>
            </a:r>
            <a:endParaRPr lang="en-IN" sz="2800" dirty="0"/>
          </a:p>
        </p:txBody>
      </p:sp>
      <p:pic>
        <p:nvPicPr>
          <p:cNvPr id="3" name="Picture 2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919288"/>
            <a:ext cx="79629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7.Launch Template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EC2  in the AWS Management Console &amp; open EC2 Dashboard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Launch Template , give a name to template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webtemp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 version description as 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websitetemplate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Quick start &amp; Select an AMI(Amazon Machine Image) based on requirement of the task ,	Our requirement is Microsoft Windows Server 2022 Base.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the type of instance in Instance Type based on requirement                                                  	Our requirement is t2.micro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5.Select an existing key pair or create a new Key pair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Vockey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(Already created Key-pair)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6.Choose the VPC and subnet, where you want your instances to be launched in Network settings.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7.Select created VPC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webvpc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&amp; select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publicsubnet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Subnet.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Review your settings and click  on Create launch template.</a:t>
            </a:r>
          </a:p>
        </p:txBody>
      </p:sp>
    </p:spTree>
    <p:extLst>
      <p:ext uri="{BB962C8B-B14F-4D97-AF65-F5344CB8AC3E}">
        <p14:creationId xmlns:p14="http://schemas.microsoft.com/office/powerpoint/2010/main" val="19551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in AWS Console Home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8000204" cy="4498290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6309655" y="3315850"/>
            <a:ext cx="347405" cy="260228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4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 Create a new template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48612" cy="4469281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8155479" y="4964377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7.3  Give the Name and description of template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0003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156639" y="4038851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156639" y="450983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7.4  Choose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Amazon Machine Image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0003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504820" y="384220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7.5  Choose Instance type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requirement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25403"/>
            <a:ext cx="7948612" cy="446928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42365" y="3142255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2286611" y="491642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8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	AWS Console Home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33670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7.6  Select Created Subnet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0944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262030" y="3093098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Arrow 4"/>
          <p:cNvSpPr/>
          <p:nvPr/>
        </p:nvSpPr>
        <p:spPr>
          <a:xfrm>
            <a:off x="7860510" y="5710335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7.7  Template is Created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0944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8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8.Setting Up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15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EC2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Dashboard, Click on Load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in the left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sidebar.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Load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Balancer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load balancer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requirement,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Our Requirement is :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 (NLB) for high performance and low latency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3.Give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name for your load balancer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webloadbalancer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&amp; Select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VPC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webvpc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,Checkmark  	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zones for which your are creating Load Balancer.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4.In Listeners and routings , Choose TCP &amp; Select existing Target Groups or Create a new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Groups, We are creating a new target group so Click on Create new Target Group.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5.Choose target type 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 Instances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Basic Configuration, Give Name to Target Group , Choose 	Protocol : Port -TCP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 as per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requirement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VPC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webvpc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6.Health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Check Protocol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&amp; Create Target Group.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Listeners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routing Select the created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Group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next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8.Review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Click Create Load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 Create a Load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0958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443504" y="3065457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9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 Select Load balancer Types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0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63" y="1919288"/>
            <a:ext cx="78120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773181" y="3173612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5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8.3  Give name to Load Balancer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04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36066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198858" y="4609122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4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8.4  Select VPC &amp; Availability Zone</a:t>
            </a:r>
            <a:endParaRPr lang="en-IN" dirty="0"/>
          </a:p>
        </p:txBody>
      </p:sp>
      <p:pic>
        <p:nvPicPr>
          <p:cNvPr id="3" name="Picture 2" descr="Screenshot 2024-08-09 1004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255830" y="3547941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2255830" y="431892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ight Arrow 6"/>
          <p:cNvSpPr/>
          <p:nvPr/>
        </p:nvSpPr>
        <p:spPr>
          <a:xfrm>
            <a:off x="2262030" y="5374182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09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8.5  Create New Target Group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Load Balancer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10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3530391" y="403222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16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8.6  Give name &amp; select created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1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45140" y="5138208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3545140" y="3638788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8.7  Select Health check protocol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10727" y="365353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6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 UP IAM</a:t>
            </a:r>
            <a:r>
              <a:rPr lang="en-IN" sz="3200" dirty="0" smtClean="0"/>
              <a:t/>
            </a:r>
            <a:br>
              <a:rPr lang="en-IN" sz="3200" dirty="0" smtClean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17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for IAM in Search bar and open IAM dashboard.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3.Go to Users and create the number of users based on your requirement ,we don’t have the     	requirement to create a Group as of now, because we are creating a single IAM user.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4.Configure the name of the user , and Click on  Checkmark - Custom password and Click on     	Checkmark User must create a new password at next sign-in.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5.Now Select - Attach Policies Directly in Permission Options and Search the required permissions 	for the IAM user account that we are creating.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6.Now we are Selecting required permissions to our IAM user based on our project requirements in 	Permissions Policies.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7.IAM Full Access,AmazonEC2FullAccess,AmazonVPCFullAccess,AmazonS3FullAccess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.After selecting the permissions click on Create user.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8.8  Select Newly created Target group in Load Balancer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4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847787" y="3917659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9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8.9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Summary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Load Balancer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4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8.10  Load Balancer is Created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4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9.Setting Up Auto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caling Groups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14703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1.Click on Create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Group, Give name to the Auto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,Choose the version of 	the Template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2.Choose VPC &amp; Availability Zone and Subnets in Network.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Attach to existing Load Balancer in Load Balancer type &amp; select the existing Target Group.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the following options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9.5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5.Set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Health Check Grace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Period in Health Checks as 120 seconds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6.Enter Desired Capacity (Number of Instance required in VPC)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7.Minimum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(Set the minimum number of instances 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Capacity (Set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number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- 10).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Following Options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9.8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Auto Scaling Group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9.Requried Instances are created based on template settings.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  Create a Auto Scaling Group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7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234135" y="3573530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6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9.2  Select template and Version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18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3527212" y="486305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ight Arrow 8"/>
          <p:cNvSpPr/>
          <p:nvPr/>
        </p:nvSpPr>
        <p:spPr>
          <a:xfrm>
            <a:off x="3537202" y="544807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79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9.3  Choose VPC &amp; Subnets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2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20854" y="4479596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3520854" y="3639931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7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9.4  Select the Load Balancing type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5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834902" y="416004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2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9.5 Select the Target Group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6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55720" y="5177682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3520854" y="326335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3520854" y="3848868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85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9.6  Set the Health Check Grace Period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7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56709" y="467623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6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Search for IAM Services in AWS Console Home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  <p:sp>
        <p:nvSpPr>
          <p:cNvPr id="5" name="Left Arrow 4"/>
          <p:cNvSpPr/>
          <p:nvPr/>
        </p:nvSpPr>
        <p:spPr>
          <a:xfrm>
            <a:off x="6425928" y="3187399"/>
            <a:ext cx="347405" cy="260228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9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9.7  Enter Number of instances required in Desired Capacity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7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66541" y="449925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Left Arrow 4"/>
          <p:cNvSpPr/>
          <p:nvPr/>
        </p:nvSpPr>
        <p:spPr>
          <a:xfrm>
            <a:off x="5618754" y="5598975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3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9.8  Select the Following Options &amp; Create Auto Scaling Group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28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546876" y="4491422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3537044" y="319060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59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9.9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Groups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Created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3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28893" y="3076112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27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9.10  Required Instances are created</a:t>
            </a:r>
            <a:endParaRPr lang="en-IN" dirty="0"/>
          </a:p>
        </p:txBody>
      </p:sp>
      <p:pic>
        <p:nvPicPr>
          <p:cNvPr id="3" name="Picture 2" descr="Screenshot 2024-08-09 103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9.11  These 4 instances are targeted by Load Balancer 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8-09 1032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180571" y="4186678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4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10.Setting up S3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510"/>
            <a:ext cx="10515600" cy="474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S3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dashboard, Click on Create Bucket.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4.Checkmark on Block All public Access, Select ACL’s disable in Object Ownership &amp; Create on 	Bucket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Select the S3 Bucket 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Objects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,Click on Upload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file in your PC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file to be uploaded and Click on Upload.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7.When we use the Object URL of this file in S3 bucket it will be only available for your Private 	users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Public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wants to access the website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9.Select the file in S3 bucket ,Click on permissions,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“Block all public access”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convert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,Copy the Bucket ARN number &amp; Click on Edit on Bucket Policy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10.Select 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13.Copy the code from AWS Policy and Paste it in Bucket Policy &amp; Save it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14.Bucket Policy edited Successfully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  Create a S3 Bucket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232027" y="416004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3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10.2  Select the following Options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 S3 bucket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258660" y="331489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10.3  S3 Bucket created Successfully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390459" y="4994546"/>
            <a:ext cx="248602" cy="242385"/>
          </a:xfrm>
          <a:prstGeom prst="leftArrow">
            <a:avLst>
              <a:gd name="adj1" fmla="val 43174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5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 Create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User in IAM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eft Arrow 7"/>
          <p:cNvSpPr/>
          <p:nvPr/>
        </p:nvSpPr>
        <p:spPr>
          <a:xfrm>
            <a:off x="9507794" y="3234813"/>
            <a:ext cx="363793" cy="245807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10.4  Select the S3 Bucket &amp; Click on Objects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5516765" y="4886242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10.5  Select the file in your 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934681" y="3123170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16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10.6  Select the Uploaded file and click upload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88957" y="360256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1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10.7  File Uploaded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2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10.8  Click on permissions of created S3 Bucket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310720" y="3345112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7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10.9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Uncheckmark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“Block all public access” to convert into Public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25" y="1919288"/>
            <a:ext cx="80327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334177" y="3978956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9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10.10  Click edit in Bucket Policy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8465470" y="3123171"/>
            <a:ext cx="291178" cy="255639"/>
          </a:xfrm>
          <a:prstGeom prst="rightArrow">
            <a:avLst>
              <a:gd name="adj1" fmla="val 29163"/>
              <a:gd name="adj2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4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10.11  Create New AWS policy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000002" y="5129524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8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10.12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Generate AWS Policy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346231" y="3904405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6283042" y="3062506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2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10.13  Click on Generate Policy to generate Code.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363985" y="4641219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1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  Custom User name and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IAM Creation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111614" y="3578942"/>
            <a:ext cx="363793" cy="245807"/>
          </a:xfrm>
          <a:prstGeom prst="leftArrow">
            <a:avLst>
              <a:gd name="adj1" fmla="val 50000"/>
              <a:gd name="adj2" fmla="val 8071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3529781" y="4454013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3529781" y="5171767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0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10.14   Copy the code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8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10.15  Paste the code in S3 bucket Policy &amp; Save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7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10.16  Successfully Edited Bucket Policy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292964" y="3567021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15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10.17  Copy the Object URL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6396972" y="5244901"/>
            <a:ext cx="291178" cy="25563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79868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10.18  Now the Website is Available for Public Customer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855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</TotalTime>
  <Words>1234</Words>
  <Application>Microsoft Office PowerPoint</Application>
  <PresentationFormat>Widescreen</PresentationFormat>
  <Paragraphs>194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Times New Roman</vt:lpstr>
      <vt:lpstr>Office Theme</vt:lpstr>
      <vt:lpstr>Process Documentation of  Website Hosting with High Availability  &amp; Fault Tolerance</vt:lpstr>
      <vt:lpstr>Services used for Project</vt:lpstr>
      <vt:lpstr>Flowchart of the Project</vt:lpstr>
      <vt:lpstr>1.Sign-in to AWS Root Account</vt:lpstr>
      <vt:lpstr>1.1   AWS Console Home</vt:lpstr>
      <vt:lpstr>2.SETTING UP IAM </vt:lpstr>
      <vt:lpstr>2.1  Search for IAM Services in AWS Console Home</vt:lpstr>
      <vt:lpstr>2.2  Create New User in IAM Dashboard</vt:lpstr>
      <vt:lpstr>2.3  Custom User name and follow the steps in IAM Creation</vt:lpstr>
      <vt:lpstr>2.4  Select Permissions option and search for appropriate Permissions</vt:lpstr>
      <vt:lpstr>2.5  Select the following Permissions and Click on Create user</vt:lpstr>
      <vt:lpstr>3.SETTING UP VPC</vt:lpstr>
      <vt:lpstr>3.1 Search for VPC Services in AWS Console Home</vt:lpstr>
      <vt:lpstr>3.2 Come to VPC Dashboard &amp; Create VPC</vt:lpstr>
      <vt:lpstr>3.3  Follow the steps in Setting up VPC</vt:lpstr>
      <vt:lpstr>3.4  VPC named “webvpc” is created Successfully</vt:lpstr>
      <vt:lpstr>3.5  Select the Created VPC in VPC ID &amp; follow the steps in setting up</vt:lpstr>
      <vt:lpstr>3.6  Setting up Public Subnet in VPC &amp; follow Setting up VPC</vt:lpstr>
      <vt:lpstr>3.7  Setting up PrivateSubnet in VPC</vt:lpstr>
      <vt:lpstr>3.8  Two subnets are Created Successfully in VPC </vt:lpstr>
      <vt:lpstr>4.Setting Up Internet Gateway</vt:lpstr>
      <vt:lpstr>4.1  Create Internet Gateway</vt:lpstr>
      <vt:lpstr>4.2  Give a name to InternetGateway</vt:lpstr>
      <vt:lpstr>4.3  Click on Attach to a VPC</vt:lpstr>
      <vt:lpstr>4.4  Select the created VPC and click on attach it to IGW</vt:lpstr>
      <vt:lpstr>5.Setup Default Route table of VPC</vt:lpstr>
      <vt:lpstr>5.1 Click of Default Route Table &amp; Change the name</vt:lpstr>
      <vt:lpstr>5.2  Save the new name to Default Route table </vt:lpstr>
      <vt:lpstr>5.3 Select Default Route table &amp; Click on Routes  </vt:lpstr>
      <vt:lpstr>5.4  Follow the steps in Setup Default Route table of VPC</vt:lpstr>
      <vt:lpstr>5.5 Select Default Route table &amp; Click on Subnet Associations  </vt:lpstr>
      <vt:lpstr>5.6  Follow the steps in Setup Default Route table of VPC</vt:lpstr>
      <vt:lpstr>5.7   Successfully updated the setting of Default Route table </vt:lpstr>
      <vt:lpstr>6.Setting up NAT Gateway</vt:lpstr>
      <vt:lpstr>6.1  Create a NAT Gateway</vt:lpstr>
      <vt:lpstr>6.2  Select Public Subnet &amp; click on Allocate Elastic IP</vt:lpstr>
      <vt:lpstr>6.3  Create a new Route table</vt:lpstr>
      <vt:lpstr>6.4  Click on Routes &amp; Follow Setting up NAT Gateway</vt:lpstr>
      <vt:lpstr>6.5 Follow the steps in Setting up NAT Gateway</vt:lpstr>
      <vt:lpstr>6.6  Routes updates Successfully in webroute2</vt:lpstr>
      <vt:lpstr>6.7  Click on Subnet Associations &amp; Follow Setting up NAT Gateway</vt:lpstr>
      <vt:lpstr>6.8  Select the Subnet &amp; save changes</vt:lpstr>
      <vt:lpstr>6.9   Subnet Associations updates Successfully in webroute2</vt:lpstr>
      <vt:lpstr>7.Launch Template</vt:lpstr>
      <vt:lpstr>7.1 Search for EC2 Services in AWS Console Home  </vt:lpstr>
      <vt:lpstr>7.2 Create a new template</vt:lpstr>
      <vt:lpstr>7.3  Give the Name and description of template</vt:lpstr>
      <vt:lpstr>7.4  Choose Amazon Machine Image</vt:lpstr>
      <vt:lpstr>7.5  Choose Instance type Based on requirement</vt:lpstr>
      <vt:lpstr>7.6  Select Created Subnet </vt:lpstr>
      <vt:lpstr>7.7  Template is Created</vt:lpstr>
      <vt:lpstr>8.Setting Up Load Balancer</vt:lpstr>
      <vt:lpstr>8.1 Create a Load Balancer</vt:lpstr>
      <vt:lpstr>8.2 Select Load balancer Types</vt:lpstr>
      <vt:lpstr>8.3  Give name to Load Balancer</vt:lpstr>
      <vt:lpstr>8.4  Select VPC &amp; Availability Zone</vt:lpstr>
      <vt:lpstr>8.5  Create New Target Group, Follow Setting Up Load Balancer </vt:lpstr>
      <vt:lpstr>8.6  Give name &amp; select created VPC</vt:lpstr>
      <vt:lpstr>8.7  Select Health check protocol</vt:lpstr>
      <vt:lpstr>8.8  Select Newly created Target group in Load Balancer</vt:lpstr>
      <vt:lpstr>8.9  Check the Summary of Load Balancer</vt:lpstr>
      <vt:lpstr>8.10  Load Balancer is Created</vt:lpstr>
      <vt:lpstr>9.Setting Up Auto Scaling Groups</vt:lpstr>
      <vt:lpstr>9.1  Create a Auto Scaling Group</vt:lpstr>
      <vt:lpstr>9.2  Select template and Version</vt:lpstr>
      <vt:lpstr>9.3  Choose VPC &amp; Subnets</vt:lpstr>
      <vt:lpstr>9.4  Select the Load Balancing type</vt:lpstr>
      <vt:lpstr>9.5 Select the Target Group</vt:lpstr>
      <vt:lpstr>9.6  Set the Health Check Grace Period</vt:lpstr>
      <vt:lpstr>9.7  Enter Number of instances required in Desired Capacity</vt:lpstr>
      <vt:lpstr>9.8  Select the Following Options &amp; Create Auto Scaling Group</vt:lpstr>
      <vt:lpstr>9.9  Auto Scaling Groups is Created</vt:lpstr>
      <vt:lpstr>9.10  Required Instances are created</vt:lpstr>
      <vt:lpstr>9.11  These 4 instances are targeted by Load Balancer   </vt:lpstr>
      <vt:lpstr>10.Setting up S3 bucket</vt:lpstr>
      <vt:lpstr>PowerPoint Presentation</vt:lpstr>
      <vt:lpstr>10.1  Create a S3 Bucket</vt:lpstr>
      <vt:lpstr>10.2  Select the following Options Setting up S3 bucket</vt:lpstr>
      <vt:lpstr>10.3  S3 Bucket created Successfully</vt:lpstr>
      <vt:lpstr>10.4  Select the S3 Bucket &amp; Click on Objects </vt:lpstr>
      <vt:lpstr>10.5  Select the file in your PC</vt:lpstr>
      <vt:lpstr>10.6  Select the Uploaded file and click upload</vt:lpstr>
      <vt:lpstr>10.7  File Uploaded</vt:lpstr>
      <vt:lpstr>10.8  Click on permissions of created S3 Bucket</vt:lpstr>
      <vt:lpstr>10.9  Uncheckmark the “Block all public access” to convert into Public</vt:lpstr>
      <vt:lpstr>10.10  Click edit in Bucket Policy</vt:lpstr>
      <vt:lpstr>10.11  Create New AWS policy</vt:lpstr>
      <vt:lpstr>10.12 Follow the steps in Generate AWS Policy </vt:lpstr>
      <vt:lpstr>10.13  Click on Generate Policy to generate Code.  </vt:lpstr>
      <vt:lpstr>10.14   Copy the code</vt:lpstr>
      <vt:lpstr>10.15  Paste the code in S3 bucket Policy &amp; Save</vt:lpstr>
      <vt:lpstr>10.16  Successfully Edited Bucket Policy</vt:lpstr>
      <vt:lpstr>10.17  Copy the Object URL</vt:lpstr>
      <vt:lpstr>10.18  Now the Website is Available for Public Customer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Documentation of  Website Hosting with High Availability  &amp; Fault Tolerance</dc:title>
  <dc:creator>Microsoft account</dc:creator>
  <cp:lastModifiedBy>Microsoft account</cp:lastModifiedBy>
  <cp:revision>58</cp:revision>
  <dcterms:created xsi:type="dcterms:W3CDTF">2024-08-08T09:53:41Z</dcterms:created>
  <dcterms:modified xsi:type="dcterms:W3CDTF">2024-08-14T09:18:02Z</dcterms:modified>
</cp:coreProperties>
</file>